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6" r:id="rId4"/>
    <p:sldId id="265" r:id="rId5"/>
    <p:sldId id="267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42D3"/>
    <a:srgbClr val="2616FC"/>
    <a:srgbClr val="B60A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088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2167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56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76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86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7097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767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15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0761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63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8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1A45E-7D52-49A9-918D-86501C5EB12E}" type="datetimeFigureOut">
              <a:rPr lang="ru-RU" smtClean="0"/>
              <a:t>31.03.2015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CF9B6-ED3D-4A3A-882E-254D0B952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16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141" y="1840781"/>
            <a:ext cx="6053137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4687887"/>
            <a:ext cx="6648438" cy="19618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04667" y="4111341"/>
            <a:ext cx="58346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D042D3"/>
                </a:solidFill>
              </a:rPr>
              <a:t>(Релаксация и </a:t>
            </a:r>
            <a:r>
              <a:rPr lang="ru-RU" sz="3200" dirty="0" err="1" smtClean="0">
                <a:solidFill>
                  <a:srgbClr val="D042D3"/>
                </a:solidFill>
              </a:rPr>
              <a:t>психогимнастика</a:t>
            </a:r>
            <a:r>
              <a:rPr lang="ru-RU" sz="3200" dirty="0" smtClean="0">
                <a:solidFill>
                  <a:srgbClr val="D042D3"/>
                </a:solidFill>
              </a:rPr>
              <a:t>)</a:t>
            </a:r>
            <a:endParaRPr lang="ru-RU" sz="3200" dirty="0">
              <a:solidFill>
                <a:srgbClr val="D042D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22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179919"/>
            <a:ext cx="5207350" cy="215837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539552" y="1628800"/>
            <a:ext cx="80156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i="1" dirty="0" smtClean="0"/>
              <a:t>       </a:t>
            </a:r>
            <a:r>
              <a:rPr lang="ru-RU" sz="3200" i="1" dirty="0" smtClean="0">
                <a:solidFill>
                  <a:srgbClr val="2616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Релаксация</a:t>
            </a:r>
            <a:r>
              <a:rPr lang="ru-RU" sz="2400" b="1" i="1" dirty="0" smtClean="0"/>
              <a:t> </a:t>
            </a:r>
            <a:r>
              <a:rPr lang="ru-RU" sz="2400" dirty="0"/>
              <a:t>–  </a:t>
            </a:r>
            <a:r>
              <a:rPr lang="ru-RU" sz="2400" dirty="0" smtClean="0"/>
              <a:t>глубокое </a:t>
            </a:r>
            <a:r>
              <a:rPr lang="ru-RU" sz="2400" dirty="0"/>
              <a:t>мышечное расслабление, сопровождающееся снятием психического напряжения. </a:t>
            </a:r>
            <a:endParaRPr lang="ru-RU" sz="2400" dirty="0" smtClean="0"/>
          </a:p>
          <a:p>
            <a:pPr algn="just"/>
            <a:endParaRPr lang="ru-RU" dirty="0"/>
          </a:p>
          <a:p>
            <a:pPr algn="just"/>
            <a:r>
              <a:rPr lang="ru-RU" sz="2400" dirty="0"/>
              <a:t>Упражнениями на расслабление решается задача быстрого восстановления функций организма после физической нагрузки, повышения работоспособности  детей и перевод их из одного  состояния (возбужденное) в другое (спокойное).</a:t>
            </a:r>
          </a:p>
        </p:txBody>
      </p:sp>
    </p:spTree>
    <p:extLst>
      <p:ext uri="{BB962C8B-B14F-4D97-AF65-F5344CB8AC3E}">
        <p14:creationId xmlns:p14="http://schemas.microsoft.com/office/powerpoint/2010/main" val="318480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8" y="3019107"/>
            <a:ext cx="3854450" cy="2857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720374"/>
            <a:ext cx="524035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 smtClean="0"/>
              <a:t>     Элементы </a:t>
            </a:r>
            <a:r>
              <a:rPr lang="ru-RU" sz="2200" dirty="0"/>
              <a:t>релаксации, активизируя деятельность нервной системы, регулируют настроение и степень психического возбуждения, позволяют ослабить или нейтрализовать вызванное стрессом психическое и мышечное напряжение.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4356" y="3019107"/>
            <a:ext cx="5078123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2616FC"/>
                </a:solidFill>
              </a:rPr>
              <a:t>Виды упражнений:</a:t>
            </a:r>
          </a:p>
          <a:p>
            <a:r>
              <a:rPr lang="ru-RU" sz="2000" dirty="0" smtClean="0"/>
              <a:t>-    Упражнения с сосредоточением   на дыхании;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Упражнения на расслабление мышц лица;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Упражнения на расслабление мышц шеи;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Упражнения на расслабление мышц рук;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Упражнения на расслабление мышц ног;</a:t>
            </a:r>
          </a:p>
          <a:p>
            <a:pPr marL="285750" indent="-285750">
              <a:buFontTx/>
              <a:buChar char="-"/>
            </a:pPr>
            <a:r>
              <a:rPr lang="ru-RU" sz="2000" dirty="0" smtClean="0"/>
              <a:t>Упражнения на расслабление всего организма.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32656"/>
            <a:ext cx="2750888" cy="25118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921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851402"/>
            <a:ext cx="7272808" cy="393770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7564" y="543116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i="1" dirty="0" smtClean="0">
                <a:solidFill>
                  <a:srgbClr val="2616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800" i="1" dirty="0" err="1" smtClean="0">
                <a:solidFill>
                  <a:srgbClr val="2616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Психогимнастика</a:t>
            </a:r>
            <a:r>
              <a:rPr lang="ru-RU" sz="2800" dirty="0" smtClean="0"/>
              <a:t> </a:t>
            </a:r>
            <a:r>
              <a:rPr lang="ru-RU" sz="2800" dirty="0"/>
              <a:t>– представляет собой специальные занятия (этюды, игры, упражнения), направленные на развитие и коррекцию различных сторон психики. Используется в качестве психофизической разрядки.</a:t>
            </a:r>
          </a:p>
        </p:txBody>
      </p:sp>
    </p:spTree>
    <p:extLst>
      <p:ext uri="{BB962C8B-B14F-4D97-AF65-F5344CB8AC3E}">
        <p14:creationId xmlns:p14="http://schemas.microsoft.com/office/powerpoint/2010/main" val="318749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8043" y="1052929"/>
            <a:ext cx="360789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500" dirty="0"/>
              <a:t>Основная </a:t>
            </a:r>
            <a:r>
              <a:rPr lang="ru-RU" sz="2500" i="1" dirty="0">
                <a:solidFill>
                  <a:srgbClr val="2616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sz="2500" dirty="0"/>
              <a:t> занятий по </a:t>
            </a:r>
            <a:r>
              <a:rPr lang="ru-RU" sz="2500" dirty="0" err="1"/>
              <a:t>психогимнастике</a:t>
            </a:r>
            <a:r>
              <a:rPr lang="ru-RU" sz="2500" dirty="0"/>
              <a:t> — овладение навыками управления своей эмоциональной сферой.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5200" y="3861048"/>
            <a:ext cx="82140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§"/>
            </a:pPr>
            <a:r>
              <a:rPr lang="ru-RU" sz="2400" dirty="0"/>
              <a:t>дети приобретают навыки ауторелаксации;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ru-RU" sz="2400" dirty="0"/>
              <a:t>обучаются технике выразительных движений;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400" dirty="0"/>
              <a:t>тренируют психомоторные функции; 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400" dirty="0"/>
              <a:t>корректируют свое поведение при помощи ролевых игр;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400" dirty="0"/>
              <a:t>воспитывают в себе высшие эмоции и чувства;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400" dirty="0"/>
              <a:t>избавляются от эмоционального напряжения;</a:t>
            </a:r>
          </a:p>
          <a:p>
            <a:pPr marL="285750" indent="-285750" algn="just">
              <a:buFont typeface="Wingdings" pitchFamily="2" charset="2"/>
              <a:buChar char="§"/>
            </a:pPr>
            <a:r>
              <a:rPr lang="ru-RU" sz="2400" dirty="0"/>
              <a:t>учатся распознавать эмоции и управлять ними.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4664"/>
            <a:ext cx="4170545" cy="30243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4528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540"/>
            <a:ext cx="9144001" cy="68324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8557" y="2060848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6600" dirty="0">
                <a:solidFill>
                  <a:srgbClr val="B60AAE"/>
                </a:solidFill>
                <a:latin typeface="Comic Sans MS" pitchFamily="66" charset="0"/>
              </a:rPr>
              <a:t>Спасибо</a:t>
            </a:r>
          </a:p>
          <a:p>
            <a:pPr lvl="0" algn="ctr"/>
            <a:r>
              <a:rPr lang="ru-RU" sz="6600" dirty="0">
                <a:solidFill>
                  <a:srgbClr val="B60AAE"/>
                </a:solidFill>
                <a:latin typeface="Comic Sans MS" pitchFamily="66" charset="0"/>
              </a:rPr>
              <a:t>за </a:t>
            </a:r>
          </a:p>
          <a:p>
            <a:pPr lvl="0" algn="ctr"/>
            <a:r>
              <a:rPr lang="ru-RU" sz="6600" dirty="0">
                <a:solidFill>
                  <a:srgbClr val="B60AAE"/>
                </a:solidFill>
                <a:latin typeface="Comic Sans MS" pitchFamily="66" charset="0"/>
              </a:rPr>
              <a:t>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910017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202</Words>
  <Application>Microsoft Office PowerPoint</Application>
  <PresentationFormat>Экран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«Физкультурно-оздоровительные технологии в ДОУ»</dc:title>
  <dc:creator>Галина Евгеньевна</dc:creator>
  <cp:lastModifiedBy>Регина Атласовна</cp:lastModifiedBy>
  <cp:revision>19</cp:revision>
  <dcterms:created xsi:type="dcterms:W3CDTF">2014-09-04T11:25:37Z</dcterms:created>
  <dcterms:modified xsi:type="dcterms:W3CDTF">2015-03-31T14:07:45Z</dcterms:modified>
</cp:coreProperties>
</file>